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00" d="100"/>
          <a:sy n="100" d="100"/>
        </p:scale>
        <p:origin x="-130" y="-62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185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9A2B37B-19A9-410D-ADB9-D4EF89000B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6306C5-A8C3-4886-8A71-AC87368EC23F}" type="datetimeFigureOut">
              <a:rPr lang="en-US"/>
              <a:pPr>
                <a:defRPr/>
              </a:pPr>
              <a:t>3/4/2018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DAFC7D-CA55-4E7A-AC01-658F3D7BB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B92A7-39AC-49A7-9A32-FBEA068BA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0BFB-33C5-400F-B3EA-930617E20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E562A-5CDF-4315-AF87-A62EC6BDB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53B7B5-0781-43A3-9527-48E359B74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3B1542-46BA-4036-9350-1772536AA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BE5D9B-F2DF-4B9D-BFCD-EB58209F2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C58618-73D3-4457-862A-7DDAF370D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764FE-FD6D-48D8-B151-AFE6D1DA44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614FAC-B2C2-4A45-B46B-F173DCF93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B984762-426D-40E2-8374-0903956DF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5EA62E87-9144-445C-9EBD-251C9FA6F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0" r:id="rId2"/>
    <p:sldLayoutId id="2147484375" r:id="rId3"/>
    <p:sldLayoutId id="2147484376" r:id="rId4"/>
    <p:sldLayoutId id="2147484377" r:id="rId5"/>
    <p:sldLayoutId id="2147484378" r:id="rId6"/>
    <p:sldLayoutId id="2147484371" r:id="rId7"/>
    <p:sldLayoutId id="2147484379" r:id="rId8"/>
    <p:sldLayoutId id="2147484380" r:id="rId9"/>
    <p:sldLayoutId id="2147484372" r:id="rId10"/>
    <p:sldLayoutId id="214748437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2017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Country: Italy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 trauma for effort during assembly activities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095375"/>
          <a:ext cx="8907463" cy="5913437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182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697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episode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happened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during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travel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assembly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check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workshop; a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contractor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driver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handling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(with a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forklift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truck) an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oil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console: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entrance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into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workshop,  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load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slipped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from the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forks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approximate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height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 cm) and </a:t>
                      </a:r>
                      <a:r>
                        <a:rPr kumimoji="0" lang="it-IT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overturned</a:t>
                      </a:r>
                      <a:r>
                        <a:rPr kumimoji="0" lang="it-IT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kumimoji="0" lang="it-IT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it-IT" sz="10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2592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load instability during handling activities with forklift (missing check of the barycenter);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failure to use of extension forks, suitable for bulky loads handling;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slight difference in height between workshop floor and paving that has increased the unbalance of the load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Replacement of a damaged pressure indicator;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regular use of suitable equipment for each mechanical handling;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systematic check of loads weight and barycenter before starting mechanical handling;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organize a training, involving handling operators, reviewing the right procedures of load harness and the handling activities incidents recorded in the last years.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0000" marR="0" marT="108001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0" descr="J:\Smi\Sicurezza\GENERALE\rapporti incidente\inc.2017\SIADMI rapp-inc 2017-07\20171214_1108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0100" y="1144588"/>
            <a:ext cx="4381500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9181</TotalTime>
  <Words>183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Wingdings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527</cp:revision>
  <cp:lastPrinted>2017-02-07T16:28:38Z</cp:lastPrinted>
  <dcterms:created xsi:type="dcterms:W3CDTF">2004-01-23T18:06:09Z</dcterms:created>
  <dcterms:modified xsi:type="dcterms:W3CDTF">2018-03-04T17:24:06Z</dcterms:modified>
</cp:coreProperties>
</file>